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63EC-B0D7-4449-B66D-419DE9B188A6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AB4B-170C-4E29-986D-1B305643C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17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63EC-B0D7-4449-B66D-419DE9B188A6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AB4B-170C-4E29-986D-1B305643C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02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63EC-B0D7-4449-B66D-419DE9B188A6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AB4B-170C-4E29-986D-1B305643C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8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63EC-B0D7-4449-B66D-419DE9B188A6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AB4B-170C-4E29-986D-1B305643C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45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63EC-B0D7-4449-B66D-419DE9B188A6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AB4B-170C-4E29-986D-1B305643C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8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63EC-B0D7-4449-B66D-419DE9B188A6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AB4B-170C-4E29-986D-1B305643C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36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63EC-B0D7-4449-B66D-419DE9B188A6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AB4B-170C-4E29-986D-1B305643C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47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63EC-B0D7-4449-B66D-419DE9B188A6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AB4B-170C-4E29-986D-1B305643C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52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63EC-B0D7-4449-B66D-419DE9B188A6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AB4B-170C-4E29-986D-1B305643C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79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63EC-B0D7-4449-B66D-419DE9B188A6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AB4B-170C-4E29-986D-1B305643C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93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63EC-B0D7-4449-B66D-419DE9B188A6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5AB4B-170C-4E29-986D-1B305643C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47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F63EC-B0D7-4449-B66D-419DE9B188A6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5AB4B-170C-4E29-986D-1B305643C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56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62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37" y="0"/>
            <a:ext cx="380754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82" y="-79130"/>
            <a:ext cx="3734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856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Berger</dc:creator>
  <cp:lastModifiedBy>Berger</cp:lastModifiedBy>
  <cp:revision>1</cp:revision>
  <dcterms:created xsi:type="dcterms:W3CDTF">2026-03-12T12:46:46Z</dcterms:created>
  <dcterms:modified xsi:type="dcterms:W3CDTF">2026-03-12T12:47:21Z</dcterms:modified>
</cp:coreProperties>
</file>